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65" r:id="rId11"/>
    <p:sldId id="266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4" r:id="rId29"/>
    <p:sldId id="286" r:id="rId30"/>
    <p:sldId id="288" r:id="rId31"/>
    <p:sldId id="289" r:id="rId32"/>
    <p:sldId id="290" r:id="rId33"/>
    <p:sldId id="291" r:id="rId34"/>
    <p:sldId id="292" r:id="rId3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Alt Başlık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26.6.2020</a:t>
            </a:fld>
            <a:endParaRPr lang="tr-TR"/>
          </a:p>
        </p:txBody>
      </p:sp>
      <p:sp>
        <p:nvSpPr>
          <p:cNvPr id="20" name="Altbilgi Yer Tutucusu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26.6.2020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26.6.2020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26.6.2020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26.6.2020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26.6.2020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26.6.2020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26.6.2020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26.6.2020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Dikdörtgen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26.6.2020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26.6.2020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Akış Çizelgesi: İşlem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kış Çizelgesi: İşlem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s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Halk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pPr/>
              <a:t>26.6.2020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Dikdörtgen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59632" y="1700808"/>
            <a:ext cx="7406640" cy="2160240"/>
          </a:xfrm>
        </p:spPr>
        <p:txBody>
          <a:bodyPr/>
          <a:lstStyle/>
          <a:p>
            <a:pPr algn="ctr"/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Mesudiye İmam Hatip Ortaokulu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76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sus\Desktop\Yeni klasör\02151219_IMG-20191127-WA01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0" y="620688"/>
            <a:ext cx="9114090" cy="5129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1266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sus\Desktop\Yeni klasör\02151227_IMG-20191127-WA01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0" y="76470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1298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sus\Desktop\Yeni klasör\14204213_IMG-20191202-WA00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" y="620688"/>
            <a:ext cx="9089011" cy="5112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031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sus\Desktop\Yeni klasör\14204206_IMG-20191202-WA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114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sus\Desktop\Yeni klasör\14202831_IMG-20200109-WA00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2695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64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sus\Desktop\Yeni klasör\14202828_IMG-20200109-WA00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02" y="764703"/>
            <a:ext cx="9179202" cy="5163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5124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sus\Desktop\Yeni klasör\06223521_WhatsApp_Image_2020-01-06_at_10.02.38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0" y="620688"/>
            <a:ext cx="9089011" cy="5112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04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sus\Desktop\Yeni klasör\06223533_WhatsApp_Image_2020-01-06_at_10.02.4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57142" cy="5150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613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sus\Desktop\Yeni klasör\06223536_WhatsApp_Image_2020-01-06_at_10.44.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7" y="764704"/>
            <a:ext cx="9104818" cy="5112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0997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sus\Desktop\Yeni klasör\14203816_IMG-20200114-WA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405943"/>
            <a:ext cx="4355977" cy="6093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Asus\Desktop\Yeni klasör\14203820_IMG-20200114-WA0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4664"/>
            <a:ext cx="4788023" cy="6093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0660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Yeni klasör\02150553_20191126_08484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08" y="548680"/>
            <a:ext cx="9168342" cy="5184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6430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sus\Desktop\Yeni klasör\14203814_IMG-20200114-WA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3" y="548680"/>
            <a:ext cx="4552497" cy="5616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Asus\Desktop\Yeni klasör\14203811_IMG-20200114-WA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79"/>
            <a:ext cx="4572000" cy="56281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09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sus\Desktop\Yeni klasör\14203453_20200114_1059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486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78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sus\Desktop\Yeni klasör\14203425_20200114_1059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47"/>
            <a:ext cx="7128792" cy="6853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84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sus\Desktop\Yeni klasör\14202626_IMG-20191104-WA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272808" cy="70093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7218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Asus\Desktop\Yeni klasör\14202647_IMG-20191104-W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148"/>
            <a:ext cx="9144000" cy="60240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5717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sus\Desktop\Yeni klasör\TENİ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2656"/>
            <a:ext cx="9144001" cy="5832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0510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sus\Desktop\Yeni klasör\15090955_20200114_1334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87" y="548680"/>
            <a:ext cx="9144000" cy="5486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4023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7650" name="Picture 2" descr="C:\Users\Asus\Desktop\Yeni klasör\30114136_28170039_WhatsApp_Image_2019-12-28_at_08.30.2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90"/>
            <a:ext cx="9144000" cy="68734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8365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sus\Desktop\Yeni klasör\30113356_WhatsApp_Image_2019-12-12_at_19.40.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816"/>
            <a:ext cx="4499992" cy="68928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Asus\Desktop\Yeni klasör\30113519_WhatsApp_Image_2019-12-12_at_19.40.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99000" cy="68928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7629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sus\Desktop\Yeni klasör\30115302_29164000_WhatsApp_Image_2019-12-28_at_08.29.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" y="404664"/>
            <a:ext cx="9127945" cy="5486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7243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Yeni klasör\02150558_20191126_08485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4635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sus\Desktop\Yeni klasör\30135822_WhatsApp_Image_2019-11-13_at_13.55.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7" y="-21456"/>
            <a:ext cx="9172608" cy="6879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0106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sus\Desktop\Yeni klasör\30140032_WhatsApp_Image_2019-11-13_at_13.55.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835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2770" name="Picture 2" descr="C:\Users\Asus\Desktop\Yeni klasör\k_25174407_IMG-20191125-WA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16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8514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sus\Desktop\Yeni klasör\25202645_20191125_0948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7403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Asus\Desktop\Yeni klasör\14205208_WhatsApp_Image_2020-01-14_at_10.02.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5962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1445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Yeni klasör\02145740_20191129_1544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4795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Desktop\Yeni klasör\02145811_20191129_1545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50106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31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esktop\Yeni klasör\14205212_WhatsApp_Image_2020-01-14_at_10.42.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162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us\Desktop\Yeni klasör\14205219_WhatsApp_Image_2020-01-14_at_10.59.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0121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sus\Desktop\Yeni klasör\k_22175923_WhatsApp_Image_2019-11-22_at_13.52.53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48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sus\Desktop\Yeni klasör\k_22175927_WhatsApp_Image_2019-11-22_at_13.52.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-34636"/>
            <a:ext cx="4575511" cy="6892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82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sus\Desktop\Yeni klasör\02151100_20191125_1111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200800" cy="6912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9728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183</TotalTime>
  <Words>4</Words>
  <Application>Microsoft Office PowerPoint</Application>
  <PresentationFormat>Ekran Gösterisi (4:3)</PresentationFormat>
  <Paragraphs>1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Gündönümü</vt:lpstr>
      <vt:lpstr>Mesudiye İmam Hatip Ortaokulu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KALİTE TAKİP SİSTEMİ (KTS) FAALİYETLERİ</dc:title>
  <dc:creator>Asus</dc:creator>
  <cp:lastModifiedBy>meb5252</cp:lastModifiedBy>
  <cp:revision>9</cp:revision>
  <dcterms:created xsi:type="dcterms:W3CDTF">2020-01-19T15:15:56Z</dcterms:created>
  <dcterms:modified xsi:type="dcterms:W3CDTF">2020-06-26T07:23:07Z</dcterms:modified>
</cp:coreProperties>
</file>